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5"/>
  </p:notesMasterIdLst>
  <p:sldIdLst>
    <p:sldId id="310" r:id="rId2"/>
    <p:sldId id="307" r:id="rId3"/>
    <p:sldId id="30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5"/>
    <a:srgbClr val="FCD666"/>
    <a:srgbClr val="E13E48"/>
    <a:srgbClr val="FFCDCD"/>
    <a:srgbClr val="FAF2DF"/>
    <a:srgbClr val="FFFFFF"/>
    <a:srgbClr val="1B5B90"/>
    <a:srgbClr val="3996D8"/>
    <a:srgbClr val="333333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1"/>
    <p:restoredTop sz="95388" autoAdjust="0"/>
  </p:normalViewPr>
  <p:slideViewPr>
    <p:cSldViewPr snapToGrid="0" snapToObjects="1">
      <p:cViewPr varScale="1">
        <p:scale>
          <a:sx n="89" d="100"/>
          <a:sy n="89" d="100"/>
        </p:scale>
        <p:origin x="413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25E8C-10CA-6C43-8B12-E9FD1108AEC6}" type="datetimeFigureOut">
              <a:rPr kumimoji="1" lang="zh-TW" altLang="en-US" smtClean="0"/>
              <a:t>2017/3/28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6310D-2AF2-AD4E-8A3F-24A37DA19F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820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1475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hangingPunct="0"/>
            <a:fld id="{86CB4B4D-7CA3-9044-876B-883B54F8677D}" type="slidenum">
              <a:rPr lang="en-US" altLang="zh-TW" kern="0" smtClean="0"/>
              <a:pPr hangingPunct="0"/>
              <a:t>‹#›</a:t>
            </a:fld>
            <a:endParaRPr lang="en-US" altLang="zh-TW" kern="0"/>
          </a:p>
        </p:txBody>
      </p:sp>
    </p:spTree>
    <p:extLst>
      <p:ext uri="{BB962C8B-B14F-4D97-AF65-F5344CB8AC3E}">
        <p14:creationId xmlns:p14="http://schemas.microsoft.com/office/powerpoint/2010/main" val="125646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hangingPunct="0"/>
            <a:fld id="{86CB4B4D-7CA3-9044-876B-883B54F8677D}" type="slidenum">
              <a:rPr lang="en-US" altLang="zh-TW" kern="0" smtClean="0"/>
              <a:pPr hangingPunct="0"/>
              <a:t>‹#›</a:t>
            </a:fld>
            <a:endParaRPr lang="en-US" altLang="zh-TW" kern="0"/>
          </a:p>
        </p:txBody>
      </p:sp>
    </p:spTree>
    <p:extLst>
      <p:ext uri="{BB962C8B-B14F-4D97-AF65-F5344CB8AC3E}">
        <p14:creationId xmlns:p14="http://schemas.microsoft.com/office/powerpoint/2010/main" val="36623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91439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756132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709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hangingPunct="0"/>
            <a:fld id="{86CB4B4D-7CA3-9044-876B-883B54F8677D}" type="slidenum">
              <a:rPr lang="en-US" altLang="zh-TW" kern="0" smtClean="0"/>
              <a:pPr hangingPunct="0"/>
              <a:t>‹#›</a:t>
            </a:fld>
            <a:endParaRPr lang="en-US" altLang="zh-TW" kern="0"/>
          </a:p>
        </p:txBody>
      </p:sp>
    </p:spTree>
    <p:extLst>
      <p:ext uri="{BB962C8B-B14F-4D97-AF65-F5344CB8AC3E}">
        <p14:creationId xmlns:p14="http://schemas.microsoft.com/office/powerpoint/2010/main" val="2176119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hangingPunct="0"/>
            <a:fld id="{86CB4B4D-7CA3-9044-876B-883B54F8677D}" type="slidenum">
              <a:rPr lang="en-US" altLang="zh-TW" kern="0" smtClean="0"/>
              <a:pPr hangingPunct="0"/>
              <a:t>‹#›</a:t>
            </a:fld>
            <a:endParaRPr lang="en-US" altLang="zh-TW" kern="0"/>
          </a:p>
        </p:txBody>
      </p:sp>
    </p:spTree>
    <p:extLst>
      <p:ext uri="{BB962C8B-B14F-4D97-AF65-F5344CB8AC3E}">
        <p14:creationId xmlns:p14="http://schemas.microsoft.com/office/powerpoint/2010/main" val="78274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hangingPunct="0"/>
            <a:fld id="{86CB4B4D-7CA3-9044-876B-883B54F8677D}" type="slidenum">
              <a:rPr lang="en-US" altLang="zh-TW" kern="0" smtClean="0"/>
              <a:pPr hangingPunct="0"/>
              <a:t>‹#›</a:t>
            </a:fld>
            <a:endParaRPr lang="en-US" altLang="zh-TW" kern="0"/>
          </a:p>
        </p:txBody>
      </p:sp>
    </p:spTree>
    <p:extLst>
      <p:ext uri="{BB962C8B-B14F-4D97-AF65-F5344CB8AC3E}">
        <p14:creationId xmlns:p14="http://schemas.microsoft.com/office/powerpoint/2010/main" val="374956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hangingPunct="0"/>
            <a:fld id="{86CB4B4D-7CA3-9044-876B-883B54F8677D}" type="slidenum">
              <a:rPr lang="en-US" altLang="zh-TW" kern="0" smtClean="0"/>
              <a:pPr hangingPunct="0"/>
              <a:t>‹#›</a:t>
            </a:fld>
            <a:endParaRPr lang="en-US" altLang="zh-TW" kern="0"/>
          </a:p>
        </p:txBody>
      </p:sp>
    </p:spTree>
    <p:extLst>
      <p:ext uri="{BB962C8B-B14F-4D97-AF65-F5344CB8AC3E}">
        <p14:creationId xmlns:p14="http://schemas.microsoft.com/office/powerpoint/2010/main" val="98749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hangingPunct="0"/>
            <a:fld id="{86CB4B4D-7CA3-9044-876B-883B54F8677D}" type="slidenum">
              <a:rPr lang="en-US" altLang="zh-TW" kern="0" smtClean="0"/>
              <a:pPr hangingPunct="0"/>
              <a:t>‹#›</a:t>
            </a:fld>
            <a:endParaRPr lang="en-US" altLang="zh-TW" kern="0"/>
          </a:p>
        </p:txBody>
      </p:sp>
    </p:spTree>
    <p:extLst>
      <p:ext uri="{BB962C8B-B14F-4D97-AF65-F5344CB8AC3E}">
        <p14:creationId xmlns:p14="http://schemas.microsoft.com/office/powerpoint/2010/main" val="166572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hangingPunct="0"/>
            <a:fld id="{86CB4B4D-7CA3-9044-876B-883B54F8677D}" type="slidenum">
              <a:rPr lang="en-US" altLang="zh-TW" kern="0" smtClean="0"/>
              <a:pPr hangingPunct="0"/>
              <a:t>‹#›</a:t>
            </a:fld>
            <a:endParaRPr lang="en-US" altLang="zh-TW" kern="0"/>
          </a:p>
        </p:txBody>
      </p:sp>
    </p:spTree>
    <p:extLst>
      <p:ext uri="{BB962C8B-B14F-4D97-AF65-F5344CB8AC3E}">
        <p14:creationId xmlns:p14="http://schemas.microsoft.com/office/powerpoint/2010/main" val="269154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hangingPunct="0"/>
            <a:fld id="{86CB4B4D-7CA3-9044-876B-883B54F8677D}" type="slidenum">
              <a:rPr lang="en-US" altLang="zh-TW" kern="0" smtClean="0"/>
              <a:pPr hangingPunct="0"/>
              <a:t>‹#›</a:t>
            </a:fld>
            <a:endParaRPr lang="en-US" altLang="zh-TW" kern="0"/>
          </a:p>
        </p:txBody>
      </p:sp>
    </p:spTree>
    <p:extLst>
      <p:ext uri="{BB962C8B-B14F-4D97-AF65-F5344CB8AC3E}">
        <p14:creationId xmlns:p14="http://schemas.microsoft.com/office/powerpoint/2010/main" val="3432035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E5655-A040-414D-9566-F1B17CA23344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0"/>
            <a:fld id="{86CB4B4D-7CA3-9044-876B-883B54F8677D}" type="slidenum">
              <a:rPr lang="en-US" altLang="zh-TW" kern="0" smtClean="0"/>
              <a:pPr hangingPunct="0"/>
              <a:t>‹#›</a:t>
            </a:fld>
            <a:endParaRPr lang="en-US" altLang="zh-TW" kern="0"/>
          </a:p>
        </p:txBody>
      </p:sp>
    </p:spTree>
    <p:extLst>
      <p:ext uri="{BB962C8B-B14F-4D97-AF65-F5344CB8AC3E}">
        <p14:creationId xmlns:p14="http://schemas.microsoft.com/office/powerpoint/2010/main" val="77913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19" t="22520"/>
          <a:stretch/>
        </p:blipFill>
        <p:spPr>
          <a:xfrm>
            <a:off x="-20320" y="0"/>
            <a:ext cx="1221232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542547" y="0"/>
            <a:ext cx="13277093" cy="6858000"/>
          </a:xfrm>
          <a:prstGeom prst="rect">
            <a:avLst/>
          </a:prstGeom>
          <a:solidFill>
            <a:srgbClr val="FFFFFF">
              <a:alpha val="69000"/>
            </a:srgbClr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19109" y="3409120"/>
            <a:ext cx="2646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srgbClr val="002060"/>
                </a:solidFill>
              </a:rPr>
              <a:t>Yunnie Nail</a:t>
            </a:r>
            <a:r>
              <a:rPr lang="zh-TW" altLang="en-US" sz="2000" dirty="0" smtClean="0">
                <a:solidFill>
                  <a:srgbClr val="002060"/>
                </a:solidFill>
              </a:rPr>
              <a:t> </a:t>
            </a:r>
            <a:r>
              <a:rPr lang="en-US" altLang="zh-TW" sz="2000" dirty="0" smtClean="0">
                <a:solidFill>
                  <a:srgbClr val="002060"/>
                </a:solidFill>
              </a:rPr>
              <a:t>Web Design</a:t>
            </a:r>
            <a:endParaRPr lang="zh-TW" altLang="en-US" sz="2000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11880" y="392749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洪</a:t>
            </a:r>
            <a:r>
              <a:rPr lang="zh-TW" altLang="en-US" sz="2000" dirty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儷</a:t>
            </a:r>
            <a:r>
              <a:rPr lang="zh-TW" altLang="en-US" sz="2000" dirty="0" smtClean="0">
                <a:solidFill>
                  <a:srgbClr val="00206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軒</a:t>
            </a:r>
            <a:endParaRPr lang="zh-TW" altLang="en-US" sz="2000" dirty="0">
              <a:solidFill>
                <a:srgbClr val="00206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5198" y1="44565" x2="15198" y2="44565"/>
                        <a14:foregroundMark x1="10334" y1="35870" x2="10334" y2="35870"/>
                        <a14:foregroundMark x1="9119" y1="51087" x2="9119" y2="51087"/>
                        <a14:foregroundMark x1="12766" y1="51087" x2="12766" y2="51087"/>
                        <a14:foregroundMark x1="14894" y1="60870" x2="14894" y2="60870"/>
                        <a14:foregroundMark x1="12766" y1="77174" x2="12766" y2="77174"/>
                        <a14:foregroundMark x1="8511" y1="83696" x2="8511" y2="83696"/>
                        <a14:foregroundMark x1="3343" y1="72826" x2="3343" y2="72826"/>
                        <a14:foregroundMark x1="4255" y1="77174" x2="3951" y2="78261"/>
                        <a14:foregroundMark x1="4255" y1="79348" x2="4255" y2="79348"/>
                        <a14:foregroundMark x1="5167" y1="81522" x2="8815" y2="84783"/>
                        <a14:foregroundMark x1="18845" y1="57609" x2="18237" y2="69565"/>
                        <a14:foregroundMark x1="39818" y1="70652" x2="40729" y2="66304"/>
                        <a14:foregroundMark x1="42857" y1="45652" x2="42857" y2="45652"/>
                        <a14:foregroundMark x1="42553" y1="57609" x2="42553" y2="57609"/>
                        <a14:foregroundMark x1="51672" y1="65217" x2="51672" y2="65217"/>
                        <a14:foregroundMark x1="65653" y1="44565" x2="65046" y2="54348"/>
                        <a14:foregroundMark x1="63526" y1="30435" x2="63526" y2="30435"/>
                        <a14:foregroundMark x1="72340" y1="89130" x2="72340" y2="89130"/>
                        <a14:foregroundMark x1="74164" y1="88043" x2="74164" y2="88043"/>
                        <a14:foregroundMark x1="81459" y1="66304" x2="81459" y2="66304"/>
                        <a14:foregroundMark x1="86018" y1="45652" x2="86018" y2="45652"/>
                        <a14:foregroundMark x1="87538" y1="66304" x2="87538" y2="66304"/>
                        <a14:foregroundMark x1="90881" y1="73913" x2="90881" y2="73913"/>
                        <a14:foregroundMark x1="5471" y1="40217" x2="5471" y2="40217"/>
                        <a14:foregroundMark x1="6383" y1="34783" x2="6383" y2="34783"/>
                        <a14:foregroundMark x1="8207" y1="28261" x2="8207" y2="28261"/>
                        <a14:foregroundMark x1="71733" y1="35870" x2="71733" y2="35870"/>
                        <a14:foregroundMark x1="30395" y1="64130" x2="30395" y2="64130"/>
                        <a14:foregroundMark x1="49240" y1="60870" x2="49240" y2="60870"/>
                        <a14:foregroundMark x1="50152" y1="57609" x2="50152" y2="53261"/>
                        <a14:foregroundMark x1="49240" y1="53261" x2="49240" y2="53261"/>
                        <a14:backgroundMark x1="93617" y1="29348" x2="93617" y2="29348"/>
                        <a14:backgroundMark x1="92401" y1="40217" x2="92401" y2="40217"/>
                        <a14:backgroundMark x1="91489" y1="44565" x2="92705" y2="36957"/>
                        <a14:backgroundMark x1="77204" y1="63043" x2="78116" y2="58696"/>
                        <a14:backgroundMark x1="76292" y1="64130" x2="77508" y2="63043"/>
                        <a14:backgroundMark x1="91489" y1="72826" x2="91489" y2="72826"/>
                        <a14:backgroundMark x1="48632" y1="56522" x2="48632" y2="56522"/>
                        <a14:backgroundMark x1="50760" y1="52174" x2="50760" y2="52174"/>
                        <a14:backgroundMark x1="51064" y1="58696" x2="51064" y2="58696"/>
                        <a14:backgroundMark x1="51064" y1="59783" x2="51064" y2="59783"/>
                        <a14:backgroundMark x1="28875" y1="58696" x2="28875" y2="58696"/>
                        <a14:backgroundMark x1="41033" y1="70652" x2="41033" y2="70652"/>
                        <a14:backgroundMark x1="40426" y1="64130" x2="40426" y2="64130"/>
                        <a14:backgroundMark x1="88450" y1="66304" x2="88450" y2="66304"/>
                        <a14:backgroundMark x1="50152" y1="52174" x2="50152" y2="52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02" y="1810924"/>
            <a:ext cx="5292374" cy="147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45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CD">
            <a:alpha val="1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4"/>
          <a:stretch/>
        </p:blipFill>
        <p:spPr>
          <a:xfrm>
            <a:off x="1605" y="13269"/>
            <a:ext cx="5348091" cy="6859734"/>
          </a:xfrm>
          <a:prstGeom prst="rect">
            <a:avLst/>
          </a:prstGeom>
        </p:spPr>
      </p:pic>
      <p:sp>
        <p:nvSpPr>
          <p:cNvPr id="7" name="Shape 702"/>
          <p:cNvSpPr txBox="1">
            <a:spLocks/>
          </p:cNvSpPr>
          <p:nvPr/>
        </p:nvSpPr>
        <p:spPr>
          <a:xfrm>
            <a:off x="-1" y="0"/>
            <a:ext cx="5343211" cy="833120"/>
          </a:xfrm>
          <a:prstGeom prst="rect">
            <a:avLst/>
          </a:prstGeom>
          <a:solidFill>
            <a:srgbClr val="FFFC00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8" name="Shape 702"/>
          <p:cNvSpPr txBox="1">
            <a:spLocks/>
          </p:cNvSpPr>
          <p:nvPr/>
        </p:nvSpPr>
        <p:spPr>
          <a:xfrm>
            <a:off x="290496" y="983349"/>
            <a:ext cx="4727010" cy="2165413"/>
          </a:xfrm>
          <a:prstGeom prst="rect">
            <a:avLst/>
          </a:prstGeom>
          <a:solidFill>
            <a:schemeClr val="accent1">
              <a:lumMod val="60000"/>
              <a:lumOff val="40000"/>
              <a:alpha val="58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9" name="Shape 702"/>
          <p:cNvSpPr txBox="1">
            <a:spLocks/>
          </p:cNvSpPr>
          <p:nvPr/>
        </p:nvSpPr>
        <p:spPr>
          <a:xfrm>
            <a:off x="6485" y="6495379"/>
            <a:ext cx="5343211" cy="377623"/>
          </a:xfrm>
          <a:prstGeom prst="rect">
            <a:avLst/>
          </a:prstGeom>
          <a:solidFill>
            <a:srgbClr val="FFFC00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62500" lnSpcReduction="20000"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11" name="Shape 702"/>
          <p:cNvSpPr txBox="1">
            <a:spLocks/>
          </p:cNvSpPr>
          <p:nvPr/>
        </p:nvSpPr>
        <p:spPr>
          <a:xfrm>
            <a:off x="290496" y="3227858"/>
            <a:ext cx="4727009" cy="3274415"/>
          </a:xfrm>
          <a:prstGeom prst="rect">
            <a:avLst/>
          </a:prstGeom>
          <a:solidFill>
            <a:schemeClr val="accent2">
              <a:lumMod val="60000"/>
              <a:lumOff val="40000"/>
              <a:alpha val="5215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12" name="矩形 11"/>
          <p:cNvSpPr/>
          <p:nvPr/>
        </p:nvSpPr>
        <p:spPr>
          <a:xfrm>
            <a:off x="5670528" y="575392"/>
            <a:ext cx="762574" cy="257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主導覽列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5207726" y="721125"/>
            <a:ext cx="418111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2" name="群組 21"/>
          <p:cNvGrpSpPr/>
          <p:nvPr/>
        </p:nvGrpSpPr>
        <p:grpSpPr>
          <a:xfrm>
            <a:off x="290496" y="50308"/>
            <a:ext cx="256793" cy="230725"/>
            <a:chOff x="5401577" y="2754198"/>
            <a:chExt cx="255220" cy="255220"/>
          </a:xfrm>
        </p:grpSpPr>
        <p:sp>
          <p:nvSpPr>
            <p:cNvPr id="23" name="橢圓 22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8111379" y="1860795"/>
            <a:ext cx="255220" cy="255220"/>
            <a:chOff x="5401577" y="2754198"/>
            <a:chExt cx="255220" cy="255220"/>
          </a:xfrm>
        </p:grpSpPr>
        <p:sp>
          <p:nvSpPr>
            <p:cNvPr id="26" name="橢圓 25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650841" y="1776929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品牌形象廣告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29" name="直線接點 28"/>
          <p:cNvCxnSpPr/>
          <p:nvPr/>
        </p:nvCxnSpPr>
        <p:spPr>
          <a:xfrm flipH="1">
            <a:off x="4468915" y="1965475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矩形 30"/>
          <p:cNvSpPr/>
          <p:nvPr/>
        </p:nvSpPr>
        <p:spPr>
          <a:xfrm>
            <a:off x="5609238" y="4795393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服務資訊介紹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32" name="直線接點 31"/>
          <p:cNvCxnSpPr/>
          <p:nvPr/>
        </p:nvCxnSpPr>
        <p:spPr>
          <a:xfrm flipH="1">
            <a:off x="4485514" y="6668921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矩形 33"/>
          <p:cNvSpPr/>
          <p:nvPr/>
        </p:nvSpPr>
        <p:spPr>
          <a:xfrm>
            <a:off x="5670528" y="6502273"/>
            <a:ext cx="5854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頁尾</a:t>
            </a:r>
            <a:endParaRPr lang="en-US" altLang="zh-TW" sz="1566" dirty="0" smtClean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cxnSp>
        <p:nvCxnSpPr>
          <p:cNvPr id="35" name="直線接點 34"/>
          <p:cNvCxnSpPr/>
          <p:nvPr/>
        </p:nvCxnSpPr>
        <p:spPr>
          <a:xfrm flipH="1">
            <a:off x="4443663" y="4962041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矩形 35"/>
          <p:cNvSpPr/>
          <p:nvPr/>
        </p:nvSpPr>
        <p:spPr>
          <a:xfrm>
            <a:off x="8373055" y="1803623"/>
            <a:ext cx="1155060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品牌</a:t>
            </a:r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373055" y="2262965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社群網站連結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3707134" y="161898"/>
            <a:ext cx="256793" cy="230725"/>
            <a:chOff x="5401577" y="2754198"/>
            <a:chExt cx="255220" cy="255220"/>
          </a:xfrm>
        </p:grpSpPr>
        <p:sp>
          <p:nvSpPr>
            <p:cNvPr id="42" name="橢圓 41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8114607" y="2302003"/>
            <a:ext cx="255220" cy="255220"/>
            <a:chOff x="5401577" y="2754198"/>
            <a:chExt cx="255220" cy="255220"/>
          </a:xfrm>
        </p:grpSpPr>
        <p:sp>
          <p:nvSpPr>
            <p:cNvPr id="45" name="橢圓 44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916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CD">
            <a:alpha val="1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077466" y="343448"/>
            <a:ext cx="5854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色彩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61444" y="1850529"/>
            <a:ext cx="3647192" cy="81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以白雪公主為主題的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紅</a:t>
            </a:r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、黃、藍為基本配色，營造出高貴可愛的氛圍，希望喚起內心那個愛美的自己。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76162" y="4030809"/>
            <a:ext cx="8552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53692" y="5338002"/>
            <a:ext cx="699615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59231" y="3064548"/>
            <a:ext cx="8552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字型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5819313" y="382486"/>
            <a:ext cx="255220" cy="255220"/>
            <a:chOff x="5401577" y="2754198"/>
            <a:chExt cx="255220" cy="255220"/>
          </a:xfrm>
        </p:grpSpPr>
        <p:sp>
          <p:nvSpPr>
            <p:cNvPr id="28" name="橢圓 2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850886" y="3081367"/>
            <a:ext cx="255220" cy="252182"/>
            <a:chOff x="5401577" y="2754198"/>
            <a:chExt cx="255220" cy="255220"/>
          </a:xfrm>
        </p:grpSpPr>
        <p:sp>
          <p:nvSpPr>
            <p:cNvPr id="31" name="橢圓 30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870127" y="4065543"/>
            <a:ext cx="255220" cy="255220"/>
            <a:chOff x="5401577" y="2754198"/>
            <a:chExt cx="255220" cy="255220"/>
          </a:xfrm>
        </p:grpSpPr>
        <p:sp>
          <p:nvSpPr>
            <p:cNvPr id="34" name="橢圓 33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5847657" y="5366970"/>
            <a:ext cx="255220" cy="255220"/>
            <a:chOff x="5401577" y="2754198"/>
            <a:chExt cx="255220" cy="255220"/>
          </a:xfrm>
        </p:grpSpPr>
        <p:sp>
          <p:nvSpPr>
            <p:cNvPr id="37" name="橢圓 36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 smtClean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4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21" y="0"/>
            <a:ext cx="5285597" cy="6858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5198" y1="44565" x2="15198" y2="44565"/>
                        <a14:foregroundMark x1="10334" y1="35870" x2="10334" y2="35870"/>
                        <a14:foregroundMark x1="9119" y1="51087" x2="9119" y2="51087"/>
                        <a14:foregroundMark x1="12766" y1="51087" x2="12766" y2="51087"/>
                        <a14:foregroundMark x1="14894" y1="60870" x2="14894" y2="60870"/>
                        <a14:foregroundMark x1="12766" y1="77174" x2="12766" y2="77174"/>
                        <a14:foregroundMark x1="8511" y1="83696" x2="8511" y2="83696"/>
                        <a14:foregroundMark x1="3343" y1="72826" x2="3343" y2="72826"/>
                        <a14:foregroundMark x1="4255" y1="77174" x2="3951" y2="78261"/>
                        <a14:foregroundMark x1="4255" y1="79348" x2="4255" y2="79348"/>
                        <a14:foregroundMark x1="5167" y1="81522" x2="8815" y2="84783"/>
                        <a14:foregroundMark x1="18845" y1="57609" x2="18237" y2="69565"/>
                        <a14:foregroundMark x1="39818" y1="70652" x2="40729" y2="66304"/>
                        <a14:foregroundMark x1="42857" y1="45652" x2="42857" y2="45652"/>
                        <a14:foregroundMark x1="42553" y1="57609" x2="42553" y2="57609"/>
                        <a14:foregroundMark x1="51672" y1="65217" x2="51672" y2="65217"/>
                        <a14:foregroundMark x1="65653" y1="44565" x2="65046" y2="54348"/>
                        <a14:foregroundMark x1="63526" y1="30435" x2="63526" y2="30435"/>
                        <a14:foregroundMark x1="72340" y1="89130" x2="72340" y2="89130"/>
                        <a14:foregroundMark x1="74164" y1="88043" x2="74164" y2="88043"/>
                        <a14:foregroundMark x1="81459" y1="66304" x2="81459" y2="66304"/>
                        <a14:foregroundMark x1="86018" y1="45652" x2="86018" y2="45652"/>
                        <a14:foregroundMark x1="87538" y1="66304" x2="87538" y2="66304"/>
                        <a14:foregroundMark x1="90881" y1="73913" x2="90881" y2="73913"/>
                        <a14:foregroundMark x1="5471" y1="40217" x2="5471" y2="40217"/>
                        <a14:foregroundMark x1="6383" y1="34783" x2="6383" y2="34783"/>
                        <a14:foregroundMark x1="8207" y1="28261" x2="8207" y2="28261"/>
                        <a14:foregroundMark x1="71733" y1="35870" x2="71733" y2="35870"/>
                        <a14:foregroundMark x1="30395" y1="64130" x2="30395" y2="64130"/>
                        <a14:foregroundMark x1="49240" y1="60870" x2="49240" y2="60870"/>
                        <a14:foregroundMark x1="50152" y1="57609" x2="50152" y2="53261"/>
                        <a14:foregroundMark x1="49240" y1="53261" x2="49240" y2="53261"/>
                        <a14:backgroundMark x1="93617" y1="29348" x2="93617" y2="29348"/>
                        <a14:backgroundMark x1="92401" y1="40217" x2="92401" y2="40217"/>
                        <a14:backgroundMark x1="91489" y1="44565" x2="92705" y2="36957"/>
                        <a14:backgroundMark x1="77204" y1="63043" x2="78116" y2="58696"/>
                        <a14:backgroundMark x1="76292" y1="64130" x2="77508" y2="63043"/>
                        <a14:backgroundMark x1="91489" y1="72826" x2="91489" y2="72826"/>
                        <a14:backgroundMark x1="48632" y1="56522" x2="48632" y2="56522"/>
                        <a14:backgroundMark x1="50760" y1="52174" x2="50760" y2="52174"/>
                        <a14:backgroundMark x1="51064" y1="58696" x2="51064" y2="58696"/>
                        <a14:backgroundMark x1="51064" y1="59783" x2="51064" y2="59783"/>
                        <a14:backgroundMark x1="28875" y1="58696" x2="28875" y2="58696"/>
                        <a14:backgroundMark x1="41033" y1="70652" x2="41033" y2="70652"/>
                        <a14:backgroundMark x1="40426" y1="64130" x2="40426" y2="64130"/>
                        <a14:backgroundMark x1="88450" y1="66304" x2="88450" y2="66304"/>
                        <a14:backgroundMark x1="50152" y1="52174" x2="50152" y2="521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57" y="4254041"/>
            <a:ext cx="3612181" cy="1010093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757981" y="967273"/>
            <a:ext cx="4342536" cy="715422"/>
            <a:chOff x="7757981" y="967273"/>
            <a:chExt cx="4342536" cy="715422"/>
          </a:xfrm>
        </p:grpSpPr>
        <p:sp>
          <p:nvSpPr>
            <p:cNvPr id="16" name="矩形 15"/>
            <p:cNvSpPr/>
            <p:nvPr/>
          </p:nvSpPr>
          <p:spPr>
            <a:xfrm>
              <a:off x="7761444" y="1405696"/>
              <a:ext cx="1388744" cy="276999"/>
            </a:xfrm>
            <a:prstGeom prst="rect">
              <a:avLst/>
            </a:prstGeom>
            <a:ln>
              <a:solidFill>
                <a:srgbClr val="E13E48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rgbClr val="000000"/>
                  </a:solidFill>
                  <a:latin typeface="微軟正黑體"/>
                  <a:ea typeface="微軟正黑體"/>
                  <a:cs typeface="微軟正黑體"/>
                </a:rPr>
                <a:t>R:225, G:62, B:72</a:t>
              </a:r>
              <a:endParaRPr lang="zh-TW" altLang="en-US" sz="1200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9152931" y="967273"/>
              <a:ext cx="1564984" cy="451205"/>
            </a:xfrm>
            <a:prstGeom prst="rect">
              <a:avLst/>
            </a:prstGeom>
            <a:solidFill>
              <a:srgbClr val="FCD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0704338" y="967646"/>
              <a:ext cx="1396179" cy="454572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0708478" y="1405696"/>
              <a:ext cx="1386840" cy="276999"/>
            </a:xfrm>
            <a:prstGeom prst="rect">
              <a:avLst/>
            </a:prstGeom>
            <a:ln>
              <a:solidFill>
                <a:srgbClr val="2E75B5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rgbClr val="000000"/>
                  </a:solidFill>
                  <a:latin typeface="微軟正黑體"/>
                  <a:ea typeface="微軟正黑體"/>
                  <a:cs typeface="微軟正黑體"/>
                </a:rPr>
                <a:t>R:225, G:62, B:72</a:t>
              </a:r>
              <a:endParaRPr lang="zh-TW" altLang="en-US" sz="1200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9160348" y="1405696"/>
              <a:ext cx="1538605" cy="276999"/>
            </a:xfrm>
            <a:prstGeom prst="rect">
              <a:avLst/>
            </a:prstGeom>
            <a:ln>
              <a:solidFill>
                <a:srgbClr val="FCD66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 smtClean="0">
                  <a:solidFill>
                    <a:srgbClr val="000000"/>
                  </a:solidFill>
                  <a:latin typeface="微軟正黑體"/>
                  <a:ea typeface="微軟正黑體"/>
                  <a:cs typeface="微軟正黑體"/>
                </a:rPr>
                <a:t>R:252, G:214, B:102</a:t>
              </a:r>
              <a:endParaRPr lang="zh-TW" altLang="en-US" sz="1200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7757981" y="967646"/>
              <a:ext cx="1396179" cy="454572"/>
            </a:xfrm>
            <a:prstGeom prst="rect">
              <a:avLst/>
            </a:prstGeom>
            <a:solidFill>
              <a:srgbClr val="E13E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8" name="Picture 4" descr="「snow white theme card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75" t="27791" r="27173"/>
          <a:stretch/>
        </p:blipFill>
        <p:spPr bwMode="auto">
          <a:xfrm>
            <a:off x="5850886" y="905974"/>
            <a:ext cx="1798978" cy="185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矩形 50"/>
          <p:cNvSpPr/>
          <p:nvPr/>
        </p:nvSpPr>
        <p:spPr>
          <a:xfrm>
            <a:off x="5819313" y="3473269"/>
            <a:ext cx="419192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使用</a:t>
            </a:r>
            <a:r>
              <a:rPr lang="zh-TW" altLang="en-US" sz="1566" b="1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微軟正黑體</a:t>
            </a:r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，無襯線字體簡單好閱讀。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459838" y="4364105"/>
            <a:ext cx="2376087" cy="81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成熟優雅的英文書寫，加上女孩喜歡的粉色，呈現出高貴美麗的調性。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27" y="5797735"/>
            <a:ext cx="540000" cy="523125"/>
          </a:xfrm>
          <a:prstGeom prst="rect">
            <a:avLst/>
          </a:prstGeom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44" y="5789296"/>
            <a:ext cx="540000" cy="531564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10" y="5785081"/>
            <a:ext cx="540000" cy="535779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067673" y="5886322"/>
            <a:ext cx="419192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使用塗鴉式</a:t>
            </a:r>
            <a:r>
              <a:rPr lang="en-US" altLang="zh-TW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r>
              <a:rPr lang="zh-TW" altLang="en-US" sz="1566" dirty="0" smtClean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，統一整個網頁的風格。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863382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11120</TotalTime>
  <Words>122</Words>
  <Application>Microsoft Office PowerPoint</Application>
  <PresentationFormat>寬螢幕</PresentationFormat>
  <Paragraphs>27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1" baseType="lpstr">
      <vt:lpstr>Helvetica Neue</vt:lpstr>
      <vt:lpstr>Microsoft JhengHei</vt:lpstr>
      <vt:lpstr>Microsoft JhengHei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前端初體驗</dc:title>
  <dc:creator>鄭芸茜</dc:creator>
  <cp:lastModifiedBy>Bei</cp:lastModifiedBy>
  <cp:revision>286</cp:revision>
  <cp:lastPrinted>2016-03-22T12:36:26Z</cp:lastPrinted>
  <dcterms:created xsi:type="dcterms:W3CDTF">2016-02-29T10:35:09Z</dcterms:created>
  <dcterms:modified xsi:type="dcterms:W3CDTF">2017-03-28T12:27:11Z</dcterms:modified>
</cp:coreProperties>
</file>